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315" r:id="rId2"/>
    <p:sldId id="323" r:id="rId3"/>
    <p:sldId id="324" r:id="rId4"/>
    <p:sldId id="325" r:id="rId5"/>
    <p:sldId id="326" r:id="rId6"/>
    <p:sldId id="327" r:id="rId7"/>
    <p:sldId id="328" r:id="rId8"/>
    <p:sldId id="329" r:id="rId9"/>
    <p:sldId id="330" r:id="rId10"/>
    <p:sldId id="322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110M-K win764bit" initials="H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1C05"/>
    <a:srgbClr val="1E2F13"/>
    <a:srgbClr val="2336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0EB10-B4A0-40F0-B08B-A47B6D7E27DB}" type="datetimeFigureOut">
              <a:rPr lang="zh-CN" altLang="en-US" smtClean="0"/>
              <a:t>2020-05-28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1D8CF-40D3-47CD-9BF8-5058E057FB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357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CC072-D9E9-408A-9B9C-E6A65A11C1CC}" type="datetimeFigureOut">
              <a:rPr lang="zh-CN" altLang="en-US" smtClean="0"/>
              <a:t>2020-05-28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8D85-98A0-4E78-AC42-D875AA8E3F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CC072-D9E9-408A-9B9C-E6A65A11C1CC}" type="datetimeFigureOut">
              <a:rPr lang="zh-CN" altLang="en-US" smtClean="0"/>
              <a:t>2020-05-28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8D85-98A0-4E78-AC42-D875AA8E3F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CC072-D9E9-408A-9B9C-E6A65A11C1CC}" type="datetimeFigureOut">
              <a:rPr lang="zh-CN" altLang="en-US" smtClean="0"/>
              <a:t>2020-05-28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8D85-98A0-4E78-AC42-D875AA8E3F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CC072-D9E9-408A-9B9C-E6A65A11C1CC}" type="datetimeFigureOut">
              <a:rPr lang="zh-CN" altLang="en-US" smtClean="0"/>
              <a:t>2020-05-28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8D85-98A0-4E78-AC42-D875AA8E3F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CC072-D9E9-408A-9B9C-E6A65A11C1CC}" type="datetimeFigureOut">
              <a:rPr lang="zh-CN" altLang="en-US" smtClean="0"/>
              <a:t>2020-05-28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8D85-98A0-4E78-AC42-D875AA8E3F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CC072-D9E9-408A-9B9C-E6A65A11C1CC}" type="datetimeFigureOut">
              <a:rPr lang="zh-CN" altLang="en-US" smtClean="0"/>
              <a:t>2020-05-28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8D85-98A0-4E78-AC42-D875AA8E3F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CC072-D9E9-408A-9B9C-E6A65A11C1CC}" type="datetimeFigureOut">
              <a:rPr lang="zh-CN" altLang="en-US" smtClean="0"/>
              <a:t>2020-05-28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8D85-98A0-4E78-AC42-D875AA8E3F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CC072-D9E9-408A-9B9C-E6A65A11C1CC}" type="datetimeFigureOut">
              <a:rPr lang="zh-CN" altLang="en-US" smtClean="0"/>
              <a:t>2020-05-28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8D85-98A0-4E78-AC42-D875AA8E3F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CC072-D9E9-408A-9B9C-E6A65A11C1CC}" type="datetimeFigureOut">
              <a:rPr lang="zh-CN" altLang="en-US" smtClean="0"/>
              <a:t>2020-05-28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8D85-98A0-4E78-AC42-D875AA8E3F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CC072-D9E9-408A-9B9C-E6A65A11C1CC}" type="datetimeFigureOut">
              <a:rPr lang="zh-CN" altLang="en-US" smtClean="0"/>
              <a:t>2020-05-28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8D85-98A0-4E78-AC42-D875AA8E3F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CC072-D9E9-408A-9B9C-E6A65A11C1CC}" type="datetimeFigureOut">
              <a:rPr lang="zh-CN" altLang="en-US" smtClean="0"/>
              <a:t>2020-05-28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8D85-98A0-4E78-AC42-D875AA8E3F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CC072-D9E9-408A-9B9C-E6A65A11C1CC}" type="datetimeFigureOut">
              <a:rPr lang="zh-CN" altLang="en-US" smtClean="0"/>
              <a:t>2020-05-28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38D85-98A0-4E78-AC42-D875AA8E3F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0" y="6875"/>
            <a:ext cx="1822170" cy="93768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571" y="681789"/>
            <a:ext cx="11168988" cy="537735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0" y="6875"/>
            <a:ext cx="1822170" cy="93768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886" y="874295"/>
            <a:ext cx="11045111" cy="536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550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0" y="6875"/>
            <a:ext cx="1822170" cy="93768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15" y="944561"/>
            <a:ext cx="11253536" cy="519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821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0" y="6875"/>
            <a:ext cx="1822170" cy="93768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015" y="944561"/>
            <a:ext cx="11316480" cy="510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113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0" y="6875"/>
            <a:ext cx="1822170" cy="93768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960" y="872372"/>
            <a:ext cx="11165282" cy="545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881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0" y="6875"/>
            <a:ext cx="1822170" cy="93768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614" y="1098883"/>
            <a:ext cx="11392091" cy="501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16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0" y="6875"/>
            <a:ext cx="1822170" cy="93768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979" y="944561"/>
            <a:ext cx="11125200" cy="522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352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0" y="6875"/>
            <a:ext cx="1822170" cy="93768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5" y="824245"/>
            <a:ext cx="11220641" cy="543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925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0" y="6875"/>
            <a:ext cx="1822170" cy="93768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456" y="888414"/>
            <a:ext cx="11285017" cy="523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166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7" y="90616"/>
            <a:ext cx="1822170" cy="937686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2853467" y="881569"/>
            <a:ext cx="5480050" cy="1431925"/>
          </a:xfr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THANKS FOR YOUR KIND ATTENTION ! </a:t>
            </a:r>
            <a:br>
              <a:rPr lang="en-US" altLang="zh-CN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</a:b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FOR ANY NEW INQUIRY , PLS FEEL FREE TO CONTACT US BELOW.</a:t>
            </a:r>
          </a:p>
        </p:txBody>
      </p:sp>
      <p:sp>
        <p:nvSpPr>
          <p:cNvPr id="5" name="标题 1"/>
          <p:cNvSpPr>
            <a:spLocks noGrp="1"/>
          </p:cNvSpPr>
          <p:nvPr/>
        </p:nvSpPr>
        <p:spPr>
          <a:xfrm>
            <a:off x="2853467" y="2313494"/>
            <a:ext cx="6014085" cy="324231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Contact person: Natalie Wang</a:t>
            </a:r>
          </a:p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Tel: +86-755-26604116 </a:t>
            </a:r>
          </a:p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Fax: +86-755-82773634</a:t>
            </a:r>
          </a:p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Mobile: +86 136 3258 3500</a:t>
            </a:r>
          </a:p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Emial: natalie@estonasia.com</a:t>
            </a:r>
          </a:p>
        </p:txBody>
      </p:sp>
    </p:spTree>
    <p:extLst>
      <p:ext uri="{BB962C8B-B14F-4D97-AF65-F5344CB8AC3E}">
        <p14:creationId xmlns:p14="http://schemas.microsoft.com/office/powerpoint/2010/main" val="3176613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29</Words>
  <Application>Microsoft Office PowerPoint</Application>
  <PresentationFormat>宽屏</PresentationFormat>
  <Paragraphs>6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5" baseType="lpstr">
      <vt:lpstr>等线</vt:lpstr>
      <vt:lpstr>等线 Light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 FOR YOUR KIND ATTENTION !  FOR ANY NEW INQUIRY , PLS FEEL FREE TO CONTACT US BELOW.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H110M-K win764bit</dc:creator>
  <cp:lastModifiedBy>Windows User</cp:lastModifiedBy>
  <cp:revision>95</cp:revision>
  <dcterms:created xsi:type="dcterms:W3CDTF">2018-07-31T02:28:00Z</dcterms:created>
  <dcterms:modified xsi:type="dcterms:W3CDTF">2020-05-28T13:01:05Z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